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5" r:id="rId17"/>
    <p:sldId id="274" r:id="rId18"/>
    <p:sldId id="268" r:id="rId19"/>
    <p:sldId id="276" r:id="rId20"/>
    <p:sldId id="277" r:id="rId21"/>
    <p:sldId id="27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/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146" y="2578100"/>
            <a:ext cx="5071553" cy="34925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220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r>
              <a:rPr lang="en-GB" sz="2200" dirty="0"/>
              <a:t>Hypothesis 2: </a:t>
            </a:r>
            <a:r>
              <a:rPr lang="en-GB" sz="2200" dirty="0" err="1"/>
              <a:t>Speechiness</a:t>
            </a:r>
            <a:r>
              <a:rPr lang="en-GB" sz="220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r>
              <a:rPr lang="en-GB" sz="220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r>
              <a:rPr lang="en-GB" sz="220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r>
              <a:rPr lang="en-GB" sz="2200" dirty="0"/>
              <a:t>Hypothesis 5: Tbc (</a:t>
            </a:r>
            <a:r>
              <a:rPr lang="en-GB" sz="2200" dirty="0" err="1"/>
              <a:t>Itai</a:t>
            </a:r>
            <a:r>
              <a:rPr lang="en-GB" sz="2200" dirty="0"/>
              <a:t>)</a:t>
            </a:r>
          </a:p>
          <a:p>
            <a:pPr algn="ctr">
              <a:lnSpc>
                <a:spcPct val="90000"/>
              </a:lnSpc>
            </a:pPr>
            <a:endParaRPr lang="en-GB" sz="2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1832123"/>
            <a:ext cx="8248649" cy="6824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- The higher the value the more spoken word the song contains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3495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song with the highest </a:t>
            </a:r>
            <a:r>
              <a:rPr lang="en-US" sz="2400" b="1" dirty="0" err="1"/>
              <a:t>speechiness</a:t>
            </a:r>
            <a:r>
              <a:rPr lang="en-US" sz="2400" b="1" dirty="0"/>
              <a:t> was Yes Indeed </a:t>
            </a:r>
          </a:p>
          <a:p>
            <a:r>
              <a:rPr lang="en-US" sz="2400" b="1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619876" y="3061588"/>
            <a:ext cx="4638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song with the lowest </a:t>
            </a:r>
            <a:r>
              <a:rPr lang="en-US" sz="2400" b="1" dirty="0" err="1"/>
              <a:t>speechiness</a:t>
            </a:r>
            <a:r>
              <a:rPr lang="en-US" sz="2400" b="1" dirty="0"/>
              <a:t> was Perfect by Ed Sheeran in 2017 at No.10</a:t>
            </a:r>
            <a:endParaRPr lang="en-GB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3" y="3661752"/>
            <a:ext cx="2333624" cy="2333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933450" y="4205316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3"/>
              </a:rPr>
              <a:t>https://open.spotify.com/track/6vN77lE9LK6HP2DewaN6HZ</a:t>
            </a:r>
            <a:r>
              <a:rPr lang="en-GB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1" y="3718849"/>
            <a:ext cx="2333624" cy="2333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710363" y="4366899"/>
            <a:ext cx="222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https://open.spotify.com/track/0tgVpDi06FyKpA1z0VMD4v?si=556be056e14e48c6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0.003053302093949737</a:t>
            </a:r>
          </a:p>
          <a:p>
            <a:r>
              <a:rPr lang="en-US" sz="2400" dirty="0"/>
              <a:t>The correlation between both factors is 0.06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91163" y="4356694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24" y="2218347"/>
            <a:ext cx="4901587" cy="35301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187261" y="2687546"/>
            <a:ext cx="5035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r-value</a:t>
            </a:r>
            <a:r>
              <a:rPr lang="en-US" sz="3200" dirty="0"/>
              <a:t> is: 0.030076461345042268</a:t>
            </a:r>
          </a:p>
          <a:p>
            <a:r>
              <a:rPr lang="en-US" sz="3200" dirty="0"/>
              <a:t>The correlation between both factors is -0.17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6845657" y="4249137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has been decreasing over the last 5 years </a:t>
            </a:r>
          </a:p>
          <a:p>
            <a:pPr algn="ctr"/>
            <a:r>
              <a:rPr lang="en-GB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78530" y="5124385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0" y="617195"/>
            <a:ext cx="3698584" cy="262297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55" y="3561903"/>
            <a:ext cx="3057785" cy="265792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is lowest on the 1 to 20 top tracks than then 81-100 tracks on average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 there are lots of outliers for each bracket so this is not a good use of the data to </a:t>
            </a:r>
            <a:r>
              <a:rPr lang="en-US"/>
              <a:t>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Wrapped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90" y="2089298"/>
            <a:ext cx="6083710" cy="3827722"/>
          </a:xfrm>
        </p:spPr>
        <p:txBody>
          <a:bodyPr anchor="ctr">
            <a:normAutofit/>
          </a:bodyPr>
          <a:lstStyle/>
          <a:p>
            <a:r>
              <a:rPr lang="en-GB" sz="4800" dirty="0"/>
              <a:t>Every year Spotify release their data analysis regarding the most played, highest trending songs for the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4" y="1972340"/>
            <a:ext cx="3934734" cy="38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95" y="1656784"/>
            <a:ext cx="3995225" cy="227604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895" y="4129775"/>
            <a:ext cx="3910819" cy="1308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4D49F8-09DB-C295-B06D-8817F14A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757481"/>
            <a:ext cx="2835835" cy="22686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B9612E-95A5-8606-927C-04ADBD02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3716593"/>
            <a:ext cx="2835835" cy="22686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5E67E-8609-41EA-70C9-E3182FCE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A0CF3-0B2A-7ECD-559D-767DC3F75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53BAF8-9C82-D07A-349D-029C6A03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29" y="556590"/>
            <a:ext cx="5520855" cy="55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6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on resting in his throne">
            <a:extLst>
              <a:ext uri="{FF2B5EF4-FFF2-40B4-BE49-F238E27FC236}">
                <a16:creationId xmlns:a16="http://schemas.microsoft.com/office/drawing/2014/main" id="{2D5F3B0B-70BB-92AF-3625-469F5544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b="1185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BFA50-3A08-96AF-E3E7-27EDBF31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19" y="1190036"/>
            <a:ext cx="2515263" cy="2946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??? Itai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BB82E-71A4-8F7A-8089-20B0D565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0119" y="4405256"/>
            <a:ext cx="2443783" cy="12627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9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1515808" y="3005226"/>
            <a:ext cx="5361142" cy="276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Our Clients – Penny Panda and Percy Python want to be in the Top 10 of Spotify Wrapped 2023 but have no idea how to get there!!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690052" y="661942"/>
            <a:ext cx="2715368" cy="257552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2918298"/>
            <a:ext cx="10333074" cy="2998722"/>
          </a:xfrm>
        </p:spPr>
        <p:txBody>
          <a:bodyPr numCol="3">
            <a:normAutofit fontScale="77500" lnSpcReduction="20000"/>
          </a:bodyPr>
          <a:lstStyle/>
          <a:p>
            <a:r>
              <a:rPr lang="en-US" dirty="0"/>
              <a:t> a)	Artist, </a:t>
            </a:r>
          </a:p>
          <a:p>
            <a:r>
              <a:rPr lang="en-US" dirty="0"/>
              <a:t>b)	Album	</a:t>
            </a:r>
          </a:p>
          <a:p>
            <a:r>
              <a:rPr lang="en-US" dirty="0"/>
              <a:t>c)	</a:t>
            </a:r>
            <a:r>
              <a:rPr lang="en-US" dirty="0" err="1"/>
              <a:t>Track_name</a:t>
            </a:r>
            <a:r>
              <a:rPr lang="en-US" dirty="0"/>
              <a:t>	</a:t>
            </a:r>
          </a:p>
          <a:p>
            <a:r>
              <a:rPr lang="en-US" dirty="0"/>
              <a:t>d)	</a:t>
            </a:r>
            <a:r>
              <a:rPr lang="en-US" dirty="0" err="1"/>
              <a:t>Track_id</a:t>
            </a:r>
            <a:r>
              <a:rPr lang="en-US" dirty="0"/>
              <a:t>	</a:t>
            </a:r>
          </a:p>
          <a:p>
            <a:r>
              <a:rPr lang="en-US" dirty="0"/>
              <a:t>e)	Danceability	</a:t>
            </a:r>
          </a:p>
          <a:p>
            <a:r>
              <a:rPr lang="en-US" dirty="0"/>
              <a:t>f)	Energy	</a:t>
            </a:r>
          </a:p>
          <a:p>
            <a:r>
              <a:rPr lang="en-US" dirty="0"/>
              <a:t>g)	Key	</a:t>
            </a:r>
          </a:p>
          <a:p>
            <a:r>
              <a:rPr lang="en-US" dirty="0"/>
              <a:t>h)	Loudness	</a:t>
            </a:r>
          </a:p>
          <a:p>
            <a:r>
              <a:rPr lang="en-US" dirty="0" err="1"/>
              <a:t>i</a:t>
            </a:r>
            <a:r>
              <a:rPr lang="en-US" dirty="0"/>
              <a:t>)	Mode	</a:t>
            </a:r>
          </a:p>
          <a:p>
            <a:r>
              <a:rPr lang="en-US" dirty="0"/>
              <a:t>j)	</a:t>
            </a:r>
            <a:r>
              <a:rPr lang="en-US" dirty="0" err="1"/>
              <a:t>Speechiness</a:t>
            </a:r>
            <a:r>
              <a:rPr lang="en-US" dirty="0"/>
              <a:t>	</a:t>
            </a:r>
          </a:p>
          <a:p>
            <a:r>
              <a:rPr lang="en-US" dirty="0"/>
              <a:t>k)	</a:t>
            </a:r>
            <a:r>
              <a:rPr lang="en-US" dirty="0" err="1"/>
              <a:t>Instrumentalness</a:t>
            </a:r>
            <a:r>
              <a:rPr lang="en-US" dirty="0"/>
              <a:t>	</a:t>
            </a:r>
          </a:p>
          <a:p>
            <a:r>
              <a:rPr lang="en-US" dirty="0"/>
              <a:t>l)	Liveness	</a:t>
            </a:r>
          </a:p>
          <a:p>
            <a:r>
              <a:rPr lang="en-US" dirty="0"/>
              <a:t>m)	Valence	</a:t>
            </a:r>
          </a:p>
          <a:p>
            <a:r>
              <a:rPr lang="en-US" dirty="0"/>
              <a:t>n)	Tempo	</a:t>
            </a:r>
          </a:p>
          <a:p>
            <a:r>
              <a:rPr lang="en-US" dirty="0"/>
              <a:t>o)	</a:t>
            </a:r>
            <a:r>
              <a:rPr lang="en-US" dirty="0" err="1"/>
              <a:t>Duration_ms</a:t>
            </a:r>
            <a:r>
              <a:rPr lang="en-US" dirty="0"/>
              <a:t>	</a:t>
            </a:r>
          </a:p>
          <a:p>
            <a:r>
              <a:rPr lang="en-US" dirty="0"/>
              <a:t>p)	</a:t>
            </a:r>
            <a:r>
              <a:rPr lang="en-US" dirty="0" err="1"/>
              <a:t>Time_signature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7541369" y="4217168"/>
            <a:ext cx="4102640" cy="181588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Code can be found in out repo -h</a:t>
            </a:r>
            <a:r>
              <a:rPr lang="en-GB" dirty="0">
                <a:hlinkClick r:id="rId7"/>
              </a:rPr>
              <a:t>ttps://github.com/hamdamoha/project1_spotify/blob/main/Spotify%20Extraction/Spotify_extraction.ipynb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When looking at the genre over the last 10 years we can see that the most popular categories are </a:t>
            </a:r>
          </a:p>
          <a:p>
            <a:pPr algn="ctr"/>
            <a:r>
              <a:rPr lang="en-US" sz="2800" b="1" dirty="0"/>
              <a:t>Dance</a:t>
            </a:r>
          </a:p>
          <a:p>
            <a:pPr algn="ctr"/>
            <a:r>
              <a:rPr lang="en-US" sz="2800" b="1" dirty="0"/>
              <a:t>Electronic Dance Music </a:t>
            </a:r>
          </a:p>
          <a:p>
            <a:pPr algn="ctr"/>
            <a:r>
              <a:rPr lang="en-US" sz="2800" b="1" dirty="0"/>
              <a:t>Hip Hop </a:t>
            </a:r>
          </a:p>
          <a:p>
            <a:pPr algn="ctr"/>
            <a:r>
              <a:rPr lang="en-US" sz="2800" b="1" dirty="0"/>
              <a:t>Pop</a:t>
            </a:r>
          </a:p>
          <a:p>
            <a:pPr algn="ctr"/>
            <a:r>
              <a:rPr lang="en-US" sz="2800" b="1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/>
              <a:t>When we start to break this down by year we can see that some of these genres have become less popular over time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250</TotalTime>
  <Words>842</Words>
  <Application>Microsoft Office PowerPoint</Application>
  <PresentationFormat>Widescreen</PresentationFormat>
  <Paragraphs>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Abadi Extra Light</vt:lpstr>
      <vt:lpstr>Arial</vt:lpstr>
      <vt:lpstr>The Hand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Hypothesis 3: There is a direct correlation between “energy” and “danceability” features.</vt:lpstr>
      <vt:lpstr>PowerPoint Presentation</vt:lpstr>
      <vt:lpstr>PowerPoint Presentation</vt:lpstr>
      <vt:lpstr>PowerPoint Presentation</vt:lpstr>
      <vt:lpstr>Hypothesis 4: The number of followers an artist has an impact on their position in the top 50 (2022 only)</vt:lpstr>
      <vt:lpstr>??? Itai 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9</cp:revision>
  <dcterms:created xsi:type="dcterms:W3CDTF">2022-12-05T00:06:51Z</dcterms:created>
  <dcterms:modified xsi:type="dcterms:W3CDTF">2022-12-06T18:29:53Z</dcterms:modified>
</cp:coreProperties>
</file>